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424" r:id="rId2"/>
    <p:sldId id="427" r:id="rId3"/>
    <p:sldId id="428" r:id="rId4"/>
    <p:sldId id="425" r:id="rId5"/>
    <p:sldId id="429" r:id="rId6"/>
    <p:sldId id="430" r:id="rId7"/>
    <p:sldId id="454" r:id="rId8"/>
    <p:sldId id="455" r:id="rId9"/>
    <p:sldId id="440" r:id="rId10"/>
    <p:sldId id="434" r:id="rId11"/>
    <p:sldId id="451" r:id="rId12"/>
    <p:sldId id="443" r:id="rId13"/>
    <p:sldId id="452" r:id="rId14"/>
    <p:sldId id="444" r:id="rId15"/>
    <p:sldId id="423" r:id="rId16"/>
    <p:sldId id="450" r:id="rId17"/>
    <p:sldId id="453" r:id="rId18"/>
    <p:sldId id="288" r:id="rId19"/>
    <p:sldId id="448" r:id="rId20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151A034-6DAF-4C2B-B559-B7D039D2569D}">
          <p14:sldIdLst>
            <p14:sldId id="424"/>
            <p14:sldId id="427"/>
            <p14:sldId id="428"/>
            <p14:sldId id="425"/>
            <p14:sldId id="429"/>
            <p14:sldId id="430"/>
            <p14:sldId id="454"/>
            <p14:sldId id="455"/>
            <p14:sldId id="440"/>
            <p14:sldId id="434"/>
            <p14:sldId id="451"/>
            <p14:sldId id="443"/>
            <p14:sldId id="452"/>
            <p14:sldId id="444"/>
            <p14:sldId id="423"/>
            <p14:sldId id="450"/>
            <p14:sldId id="453"/>
            <p14:sldId id="288"/>
            <p14:sldId id="44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4B61FF-F1E2-47B6-8E22-4C3A15A2A814}" v="1" dt="2025-07-21T03:08:26.095"/>
  </p1510:revLst>
</p1510:revInfo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9" autoAdjust="0"/>
    <p:restoredTop sz="94686"/>
  </p:normalViewPr>
  <p:slideViewPr>
    <p:cSldViewPr snapToGrid="0">
      <p:cViewPr varScale="1">
        <p:scale>
          <a:sx n="72" d="100"/>
          <a:sy n="72" d="100"/>
        </p:scale>
        <p:origin x="82" y="5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290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7948D8-2099-498B-BB59-D27638A06963}" type="doc">
      <dgm:prSet loTypeId="urn:microsoft.com/office/officeart/2005/8/layout/vProcess5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6FC83D53-6514-4A10-8D52-18FCBE870D77}">
      <dgm:prSet/>
      <dgm:spPr/>
      <dgm:t>
        <a:bodyPr/>
        <a:lstStyle/>
        <a:p>
          <a:r>
            <a:rPr lang="en-US"/>
            <a:t>Zoom rules</a:t>
          </a:r>
        </a:p>
      </dgm:t>
    </dgm:pt>
    <dgm:pt modelId="{08703B82-779D-44F0-AC96-A995B1F561B8}" type="sibTrans" cxnId="{F59BCE6A-9E72-4218-94CC-AACEDB58211C}">
      <dgm:prSet/>
      <dgm:spPr/>
      <dgm:t>
        <a:bodyPr/>
        <a:lstStyle/>
        <a:p>
          <a:endParaRPr lang="en-US"/>
        </a:p>
      </dgm:t>
    </dgm:pt>
    <dgm:pt modelId="{175A07C4-713C-47B1-BD1F-C738770EC2B1}" type="parTrans" cxnId="{F59BCE6A-9E72-4218-94CC-AACEDB58211C}">
      <dgm:prSet/>
      <dgm:spPr/>
      <dgm:t>
        <a:bodyPr/>
        <a:lstStyle/>
        <a:p>
          <a:endParaRPr lang="en-US"/>
        </a:p>
      </dgm:t>
    </dgm:pt>
    <dgm:pt modelId="{344B6136-48AC-4FF9-A754-EF7794B4E6B4}">
      <dgm:prSet/>
      <dgm:spPr/>
      <dgm:t>
        <a:bodyPr/>
        <a:lstStyle/>
        <a:p>
          <a:r>
            <a:rPr lang="en-US"/>
            <a:t>Meeting Guidelines</a:t>
          </a:r>
        </a:p>
      </dgm:t>
    </dgm:pt>
    <dgm:pt modelId="{A58BD7E4-E867-460F-8260-C1114FAD6796}" type="sibTrans" cxnId="{F0D95751-5921-4EED-939B-80670BF9CE00}">
      <dgm:prSet/>
      <dgm:spPr/>
      <dgm:t>
        <a:bodyPr/>
        <a:lstStyle/>
        <a:p>
          <a:endParaRPr lang="en-US"/>
        </a:p>
      </dgm:t>
    </dgm:pt>
    <dgm:pt modelId="{D9AFD59E-B767-42B1-B12A-1F45D723D8B2}" type="parTrans" cxnId="{F0D95751-5921-4EED-939B-80670BF9CE00}">
      <dgm:prSet/>
      <dgm:spPr/>
      <dgm:t>
        <a:bodyPr/>
        <a:lstStyle/>
        <a:p>
          <a:endParaRPr lang="en-US"/>
        </a:p>
      </dgm:t>
    </dgm:pt>
    <dgm:pt modelId="{51D281DB-7CEC-4D25-9337-EDDDA0AD83C8}">
      <dgm:prSet/>
      <dgm:spPr/>
      <dgm:t>
        <a:bodyPr/>
        <a:lstStyle/>
        <a:p>
          <a:r>
            <a:rPr lang="en-US" dirty="0"/>
            <a:t>Approval of June Minutes</a:t>
          </a:r>
        </a:p>
      </dgm:t>
    </dgm:pt>
    <dgm:pt modelId="{B067CB5F-65B7-4E95-801F-B30D383B67E7}" type="parTrans" cxnId="{DE73987A-1072-46C3-9832-9C985E295F01}">
      <dgm:prSet/>
      <dgm:spPr/>
      <dgm:t>
        <a:bodyPr/>
        <a:lstStyle/>
        <a:p>
          <a:endParaRPr lang="en-US"/>
        </a:p>
      </dgm:t>
    </dgm:pt>
    <dgm:pt modelId="{E803F256-5167-47EC-B82B-6D5065345E66}" type="sibTrans" cxnId="{DE73987A-1072-46C3-9832-9C985E295F01}">
      <dgm:prSet/>
      <dgm:spPr/>
      <dgm:t>
        <a:bodyPr/>
        <a:lstStyle/>
        <a:p>
          <a:endParaRPr lang="en-US"/>
        </a:p>
      </dgm:t>
    </dgm:pt>
    <dgm:pt modelId="{DF06C39D-D29B-499E-A6E9-8C02E69B634C}" type="pres">
      <dgm:prSet presAssocID="{1B7948D8-2099-498B-BB59-D27638A06963}" presName="outerComposite" presStyleCnt="0">
        <dgm:presLayoutVars>
          <dgm:chMax val="5"/>
          <dgm:dir/>
          <dgm:resizeHandles val="exact"/>
        </dgm:presLayoutVars>
      </dgm:prSet>
      <dgm:spPr/>
    </dgm:pt>
    <dgm:pt modelId="{D2AAB591-91B5-43FC-976D-2788D6188F95}" type="pres">
      <dgm:prSet presAssocID="{1B7948D8-2099-498B-BB59-D27638A06963}" presName="dummyMaxCanvas" presStyleCnt="0">
        <dgm:presLayoutVars/>
      </dgm:prSet>
      <dgm:spPr/>
    </dgm:pt>
    <dgm:pt modelId="{FB55B070-1F7A-4C71-8251-46735C4C03CF}" type="pres">
      <dgm:prSet presAssocID="{1B7948D8-2099-498B-BB59-D27638A06963}" presName="ThreeNodes_1" presStyleLbl="node1" presStyleIdx="0" presStyleCnt="3">
        <dgm:presLayoutVars>
          <dgm:bulletEnabled val="1"/>
        </dgm:presLayoutVars>
      </dgm:prSet>
      <dgm:spPr/>
    </dgm:pt>
    <dgm:pt modelId="{5E7F1C33-8AB4-4FDB-B441-A6987DBFC5DD}" type="pres">
      <dgm:prSet presAssocID="{1B7948D8-2099-498B-BB59-D27638A06963}" presName="ThreeNodes_2" presStyleLbl="node1" presStyleIdx="1" presStyleCnt="3">
        <dgm:presLayoutVars>
          <dgm:bulletEnabled val="1"/>
        </dgm:presLayoutVars>
      </dgm:prSet>
      <dgm:spPr/>
    </dgm:pt>
    <dgm:pt modelId="{48F21C31-50FE-4AAB-BA23-19DA8B21C8D0}" type="pres">
      <dgm:prSet presAssocID="{1B7948D8-2099-498B-BB59-D27638A06963}" presName="ThreeNodes_3" presStyleLbl="node1" presStyleIdx="2" presStyleCnt="3">
        <dgm:presLayoutVars>
          <dgm:bulletEnabled val="1"/>
        </dgm:presLayoutVars>
      </dgm:prSet>
      <dgm:spPr/>
    </dgm:pt>
    <dgm:pt modelId="{D4AA7EFF-4B94-44C7-B9AD-7FB4ACEA460F}" type="pres">
      <dgm:prSet presAssocID="{1B7948D8-2099-498B-BB59-D27638A06963}" presName="ThreeConn_1-2" presStyleLbl="fgAccFollowNode1" presStyleIdx="0" presStyleCnt="2">
        <dgm:presLayoutVars>
          <dgm:bulletEnabled val="1"/>
        </dgm:presLayoutVars>
      </dgm:prSet>
      <dgm:spPr/>
    </dgm:pt>
    <dgm:pt modelId="{C4BEF56F-37AE-4D8C-89D1-BC9B968BFEAF}" type="pres">
      <dgm:prSet presAssocID="{1B7948D8-2099-498B-BB59-D27638A06963}" presName="ThreeConn_2-3" presStyleLbl="fgAccFollowNode1" presStyleIdx="1" presStyleCnt="2">
        <dgm:presLayoutVars>
          <dgm:bulletEnabled val="1"/>
        </dgm:presLayoutVars>
      </dgm:prSet>
      <dgm:spPr/>
    </dgm:pt>
    <dgm:pt modelId="{A04D8CE7-B931-4D73-ADC1-BE54741E2527}" type="pres">
      <dgm:prSet presAssocID="{1B7948D8-2099-498B-BB59-D27638A06963}" presName="ThreeNodes_1_text" presStyleLbl="node1" presStyleIdx="2" presStyleCnt="3">
        <dgm:presLayoutVars>
          <dgm:bulletEnabled val="1"/>
        </dgm:presLayoutVars>
      </dgm:prSet>
      <dgm:spPr/>
    </dgm:pt>
    <dgm:pt modelId="{D060D53A-2CAB-4422-97E4-76E1353F3A42}" type="pres">
      <dgm:prSet presAssocID="{1B7948D8-2099-498B-BB59-D27638A06963}" presName="ThreeNodes_2_text" presStyleLbl="node1" presStyleIdx="2" presStyleCnt="3">
        <dgm:presLayoutVars>
          <dgm:bulletEnabled val="1"/>
        </dgm:presLayoutVars>
      </dgm:prSet>
      <dgm:spPr/>
    </dgm:pt>
    <dgm:pt modelId="{2FC45668-2386-461F-8CAE-C903D1A8C446}" type="pres">
      <dgm:prSet presAssocID="{1B7948D8-2099-498B-BB59-D27638A0696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2A04C525-1096-4F30-A1E7-3BD5DF006AD3}" type="presOf" srcId="{51D281DB-7CEC-4D25-9337-EDDDA0AD83C8}" destId="{48F21C31-50FE-4AAB-BA23-19DA8B21C8D0}" srcOrd="0" destOrd="0" presId="urn:microsoft.com/office/officeart/2005/8/layout/vProcess5"/>
    <dgm:cxn modelId="{7F135828-BB4C-4432-BE5C-550DA6BA921C}" type="presOf" srcId="{344B6136-48AC-4FF9-A754-EF7794B4E6B4}" destId="{A04D8CE7-B931-4D73-ADC1-BE54741E2527}" srcOrd="1" destOrd="0" presId="urn:microsoft.com/office/officeart/2005/8/layout/vProcess5"/>
    <dgm:cxn modelId="{A9F75363-C77F-4D4B-BAB1-28A9F2BA515C}" type="presOf" srcId="{6FC83D53-6514-4A10-8D52-18FCBE870D77}" destId="{D060D53A-2CAB-4422-97E4-76E1353F3A42}" srcOrd="1" destOrd="0" presId="urn:microsoft.com/office/officeart/2005/8/layout/vProcess5"/>
    <dgm:cxn modelId="{F59BCE6A-9E72-4218-94CC-AACEDB58211C}" srcId="{1B7948D8-2099-498B-BB59-D27638A06963}" destId="{6FC83D53-6514-4A10-8D52-18FCBE870D77}" srcOrd="1" destOrd="0" parTransId="{175A07C4-713C-47B1-BD1F-C738770EC2B1}" sibTransId="{08703B82-779D-44F0-AC96-A995B1F561B8}"/>
    <dgm:cxn modelId="{F0D95751-5921-4EED-939B-80670BF9CE00}" srcId="{1B7948D8-2099-498B-BB59-D27638A06963}" destId="{344B6136-48AC-4FF9-A754-EF7794B4E6B4}" srcOrd="0" destOrd="0" parTransId="{D9AFD59E-B767-42B1-B12A-1F45D723D8B2}" sibTransId="{A58BD7E4-E867-460F-8260-C1114FAD6796}"/>
    <dgm:cxn modelId="{DE73987A-1072-46C3-9832-9C985E295F01}" srcId="{1B7948D8-2099-498B-BB59-D27638A06963}" destId="{51D281DB-7CEC-4D25-9337-EDDDA0AD83C8}" srcOrd="2" destOrd="0" parTransId="{B067CB5F-65B7-4E95-801F-B30D383B67E7}" sibTransId="{E803F256-5167-47EC-B82B-6D5065345E66}"/>
    <dgm:cxn modelId="{E7740F8E-FED8-4E07-9C61-CEE693201138}" type="presOf" srcId="{51D281DB-7CEC-4D25-9337-EDDDA0AD83C8}" destId="{2FC45668-2386-461F-8CAE-C903D1A8C446}" srcOrd="1" destOrd="0" presId="urn:microsoft.com/office/officeart/2005/8/layout/vProcess5"/>
    <dgm:cxn modelId="{FEBC55AC-933E-4D07-92DF-362A98896869}" type="presOf" srcId="{344B6136-48AC-4FF9-A754-EF7794B4E6B4}" destId="{FB55B070-1F7A-4C71-8251-46735C4C03CF}" srcOrd="0" destOrd="0" presId="urn:microsoft.com/office/officeart/2005/8/layout/vProcess5"/>
    <dgm:cxn modelId="{D84F41B3-63BA-4DF3-9C71-701BCB6C41A3}" type="presOf" srcId="{1B7948D8-2099-498B-BB59-D27638A06963}" destId="{DF06C39D-D29B-499E-A6E9-8C02E69B634C}" srcOrd="0" destOrd="0" presId="urn:microsoft.com/office/officeart/2005/8/layout/vProcess5"/>
    <dgm:cxn modelId="{784767CE-29DD-41CE-81E8-95CA2854C2E2}" type="presOf" srcId="{08703B82-779D-44F0-AC96-A995B1F561B8}" destId="{C4BEF56F-37AE-4D8C-89D1-BC9B968BFEAF}" srcOrd="0" destOrd="0" presId="urn:microsoft.com/office/officeart/2005/8/layout/vProcess5"/>
    <dgm:cxn modelId="{7C1F4CFD-32F0-457D-88FE-3E5E5FEC3F39}" type="presOf" srcId="{A58BD7E4-E867-460F-8260-C1114FAD6796}" destId="{D4AA7EFF-4B94-44C7-B9AD-7FB4ACEA460F}" srcOrd="0" destOrd="0" presId="urn:microsoft.com/office/officeart/2005/8/layout/vProcess5"/>
    <dgm:cxn modelId="{E60855FF-F9AF-477E-8D3A-45BBBD72AA3E}" type="presOf" srcId="{6FC83D53-6514-4A10-8D52-18FCBE870D77}" destId="{5E7F1C33-8AB4-4FDB-B441-A6987DBFC5DD}" srcOrd="0" destOrd="0" presId="urn:microsoft.com/office/officeart/2005/8/layout/vProcess5"/>
    <dgm:cxn modelId="{B0AA9513-D00F-49A8-94CF-6387BC0D4932}" type="presParOf" srcId="{DF06C39D-D29B-499E-A6E9-8C02E69B634C}" destId="{D2AAB591-91B5-43FC-976D-2788D6188F95}" srcOrd="0" destOrd="0" presId="urn:microsoft.com/office/officeart/2005/8/layout/vProcess5"/>
    <dgm:cxn modelId="{1344CE14-C3B5-4B39-8E43-4A0522726E06}" type="presParOf" srcId="{DF06C39D-D29B-499E-A6E9-8C02E69B634C}" destId="{FB55B070-1F7A-4C71-8251-46735C4C03CF}" srcOrd="1" destOrd="0" presId="urn:microsoft.com/office/officeart/2005/8/layout/vProcess5"/>
    <dgm:cxn modelId="{2CAF97A6-45C7-4AED-86DA-77504F624792}" type="presParOf" srcId="{DF06C39D-D29B-499E-A6E9-8C02E69B634C}" destId="{5E7F1C33-8AB4-4FDB-B441-A6987DBFC5DD}" srcOrd="2" destOrd="0" presId="urn:microsoft.com/office/officeart/2005/8/layout/vProcess5"/>
    <dgm:cxn modelId="{C64FA62D-CFDF-4900-B342-DDB539EBBDB2}" type="presParOf" srcId="{DF06C39D-D29B-499E-A6E9-8C02E69B634C}" destId="{48F21C31-50FE-4AAB-BA23-19DA8B21C8D0}" srcOrd="3" destOrd="0" presId="urn:microsoft.com/office/officeart/2005/8/layout/vProcess5"/>
    <dgm:cxn modelId="{59E83960-BAAE-4D91-8563-82851E2A3C22}" type="presParOf" srcId="{DF06C39D-D29B-499E-A6E9-8C02E69B634C}" destId="{D4AA7EFF-4B94-44C7-B9AD-7FB4ACEA460F}" srcOrd="4" destOrd="0" presId="urn:microsoft.com/office/officeart/2005/8/layout/vProcess5"/>
    <dgm:cxn modelId="{093EC440-123A-497F-AB9A-2A88B8C96ABA}" type="presParOf" srcId="{DF06C39D-D29B-499E-A6E9-8C02E69B634C}" destId="{C4BEF56F-37AE-4D8C-89D1-BC9B968BFEAF}" srcOrd="5" destOrd="0" presId="urn:microsoft.com/office/officeart/2005/8/layout/vProcess5"/>
    <dgm:cxn modelId="{5AE064F8-0183-4303-A311-CE8BE1A672D4}" type="presParOf" srcId="{DF06C39D-D29B-499E-A6E9-8C02E69B634C}" destId="{A04D8CE7-B931-4D73-ADC1-BE54741E2527}" srcOrd="6" destOrd="0" presId="urn:microsoft.com/office/officeart/2005/8/layout/vProcess5"/>
    <dgm:cxn modelId="{6843EE86-A3BF-4B76-925B-DAA7C4ED210B}" type="presParOf" srcId="{DF06C39D-D29B-499E-A6E9-8C02E69B634C}" destId="{D060D53A-2CAB-4422-97E4-76E1353F3A42}" srcOrd="7" destOrd="0" presId="urn:microsoft.com/office/officeart/2005/8/layout/vProcess5"/>
    <dgm:cxn modelId="{D58F0CB0-3B2B-40DC-9230-756590325270}" type="presParOf" srcId="{DF06C39D-D29B-499E-A6E9-8C02E69B634C}" destId="{2FC45668-2386-461F-8CAE-C903D1A8C44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115A17-8074-B945-9196-586846D286B2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5BA7C9B1-8AA4-2949-8880-D1FFC011F3DF}">
      <dgm:prSet phldrT="[Text]"/>
      <dgm:spPr/>
      <dgm:t>
        <a:bodyPr/>
        <a:lstStyle/>
        <a:p>
          <a:r>
            <a:rPr lang="en-US" dirty="0"/>
            <a:t>Jul</a:t>
          </a:r>
        </a:p>
      </dgm:t>
    </dgm:pt>
    <dgm:pt modelId="{5E7902FB-D2F9-284C-8839-2521BCBB33F2}" type="parTrans" cxnId="{78FF5E6B-82A4-1F42-91E0-3EFE7954154C}">
      <dgm:prSet/>
      <dgm:spPr/>
      <dgm:t>
        <a:bodyPr/>
        <a:lstStyle/>
        <a:p>
          <a:endParaRPr lang="en-US"/>
        </a:p>
      </dgm:t>
    </dgm:pt>
    <dgm:pt modelId="{935E95C6-D851-C740-A8A7-8E54205B6437}" type="sibTrans" cxnId="{78FF5E6B-82A4-1F42-91E0-3EFE7954154C}">
      <dgm:prSet/>
      <dgm:spPr/>
      <dgm:t>
        <a:bodyPr/>
        <a:lstStyle/>
        <a:p>
          <a:endParaRPr lang="en-US"/>
        </a:p>
      </dgm:t>
    </dgm:pt>
    <dgm:pt modelId="{D1BCC0D3-6123-054E-8414-6DE5279C4ECA}">
      <dgm:prSet phldrT="[Text]"/>
      <dgm:spPr/>
      <dgm:t>
        <a:bodyPr/>
        <a:lstStyle/>
        <a:p>
          <a:r>
            <a:rPr lang="en-US" dirty="0"/>
            <a:t>Aug</a:t>
          </a:r>
        </a:p>
      </dgm:t>
    </dgm:pt>
    <dgm:pt modelId="{DAAAECCD-EF40-D240-B306-9938A95A6A5A}" type="parTrans" cxnId="{59585820-2B9D-D845-A3B1-024BB67E24F8}">
      <dgm:prSet/>
      <dgm:spPr/>
      <dgm:t>
        <a:bodyPr/>
        <a:lstStyle/>
        <a:p>
          <a:endParaRPr lang="en-US"/>
        </a:p>
      </dgm:t>
    </dgm:pt>
    <dgm:pt modelId="{2B28F387-2877-874C-BBCC-D8128BD493A8}" type="sibTrans" cxnId="{59585820-2B9D-D845-A3B1-024BB67E24F8}">
      <dgm:prSet/>
      <dgm:spPr/>
      <dgm:t>
        <a:bodyPr/>
        <a:lstStyle/>
        <a:p>
          <a:endParaRPr lang="en-US"/>
        </a:p>
      </dgm:t>
    </dgm:pt>
    <dgm:pt modelId="{84C6BD6B-5F99-7546-B259-20B4E18A7E3F}">
      <dgm:prSet phldrT="[Text]"/>
      <dgm:spPr/>
      <dgm:t>
        <a:bodyPr/>
        <a:lstStyle/>
        <a:p>
          <a:r>
            <a:rPr lang="en-US" dirty="0"/>
            <a:t>Sep</a:t>
          </a:r>
        </a:p>
      </dgm:t>
    </dgm:pt>
    <dgm:pt modelId="{0639AB5E-D034-9749-B48D-8CD286C516C6}" type="parTrans" cxnId="{BD43A9A7-85E8-B547-83BD-C09581821542}">
      <dgm:prSet/>
      <dgm:spPr/>
      <dgm:t>
        <a:bodyPr/>
        <a:lstStyle/>
        <a:p>
          <a:endParaRPr lang="en-US"/>
        </a:p>
      </dgm:t>
    </dgm:pt>
    <dgm:pt modelId="{5457E357-7FAB-A14B-830A-C4D477C22723}" type="sibTrans" cxnId="{BD43A9A7-85E8-B547-83BD-C09581821542}">
      <dgm:prSet/>
      <dgm:spPr/>
      <dgm:t>
        <a:bodyPr/>
        <a:lstStyle/>
        <a:p>
          <a:endParaRPr lang="en-US"/>
        </a:p>
      </dgm:t>
    </dgm:pt>
    <dgm:pt modelId="{BD596880-7598-8C43-8308-8F892A58FC68}">
      <dgm:prSet phldrT="[Text]"/>
      <dgm:spPr/>
      <dgm:t>
        <a:bodyPr/>
        <a:lstStyle/>
        <a:p>
          <a:r>
            <a:rPr lang="en-US" dirty="0"/>
            <a:t>Oct</a:t>
          </a:r>
        </a:p>
      </dgm:t>
    </dgm:pt>
    <dgm:pt modelId="{754F701E-710F-564C-B263-28269FB1C6D7}" type="parTrans" cxnId="{D184847C-3FC2-7840-BC2F-C47DCA852DBF}">
      <dgm:prSet/>
      <dgm:spPr/>
      <dgm:t>
        <a:bodyPr/>
        <a:lstStyle/>
        <a:p>
          <a:endParaRPr lang="en-US"/>
        </a:p>
      </dgm:t>
    </dgm:pt>
    <dgm:pt modelId="{7EAE515E-5CF8-FB49-94CC-18ABBBA58539}" type="sibTrans" cxnId="{D184847C-3FC2-7840-BC2F-C47DCA852DBF}">
      <dgm:prSet/>
      <dgm:spPr/>
      <dgm:t>
        <a:bodyPr/>
        <a:lstStyle/>
        <a:p>
          <a:endParaRPr lang="en-US"/>
        </a:p>
      </dgm:t>
    </dgm:pt>
    <dgm:pt modelId="{7704C849-0DB8-564A-BA35-5CF67DDE1760}">
      <dgm:prSet phldrT="[Text]"/>
      <dgm:spPr/>
      <dgm:t>
        <a:bodyPr/>
        <a:lstStyle/>
        <a:p>
          <a:r>
            <a:rPr lang="en-US" dirty="0"/>
            <a:t>Nov</a:t>
          </a:r>
        </a:p>
      </dgm:t>
    </dgm:pt>
    <dgm:pt modelId="{DBB998A1-E455-8940-B1C7-D449A1CD06ED}" type="parTrans" cxnId="{C47922C7-5070-DA49-868D-7798719ACF26}">
      <dgm:prSet/>
      <dgm:spPr/>
      <dgm:t>
        <a:bodyPr/>
        <a:lstStyle/>
        <a:p>
          <a:endParaRPr lang="en-US"/>
        </a:p>
      </dgm:t>
    </dgm:pt>
    <dgm:pt modelId="{0EAEA730-7894-FD46-AFA1-9988DE63BF9C}" type="sibTrans" cxnId="{C47922C7-5070-DA49-868D-7798719ACF26}">
      <dgm:prSet/>
      <dgm:spPr/>
      <dgm:t>
        <a:bodyPr/>
        <a:lstStyle/>
        <a:p>
          <a:endParaRPr lang="en-US"/>
        </a:p>
      </dgm:t>
    </dgm:pt>
    <dgm:pt modelId="{58270F14-5D96-5043-AD45-990441840912}">
      <dgm:prSet phldrT="[Text]"/>
      <dgm:spPr/>
      <dgm:t>
        <a:bodyPr/>
        <a:lstStyle/>
        <a:p>
          <a:r>
            <a:rPr lang="en-US" dirty="0"/>
            <a:t>Dec</a:t>
          </a:r>
        </a:p>
      </dgm:t>
    </dgm:pt>
    <dgm:pt modelId="{E6DF2440-8FF2-6D49-B6B8-794321CB51E8}" type="parTrans" cxnId="{101F7AD9-F551-CB41-B29C-D892EA4DBF78}">
      <dgm:prSet/>
      <dgm:spPr/>
      <dgm:t>
        <a:bodyPr/>
        <a:lstStyle/>
        <a:p>
          <a:endParaRPr lang="en-US"/>
        </a:p>
      </dgm:t>
    </dgm:pt>
    <dgm:pt modelId="{70992435-4D49-4348-999D-D53DC71F40BF}" type="sibTrans" cxnId="{101F7AD9-F551-CB41-B29C-D892EA4DBF78}">
      <dgm:prSet/>
      <dgm:spPr/>
      <dgm:t>
        <a:bodyPr/>
        <a:lstStyle/>
        <a:p>
          <a:endParaRPr lang="en-US"/>
        </a:p>
      </dgm:t>
    </dgm:pt>
    <dgm:pt modelId="{A399DB48-BF95-EC45-B18A-F4FF885A2065}">
      <dgm:prSet phldrT="[Text]"/>
      <dgm:spPr/>
      <dgm:t>
        <a:bodyPr/>
        <a:lstStyle/>
        <a:p>
          <a:r>
            <a:rPr lang="en-US" dirty="0"/>
            <a:t>Jan</a:t>
          </a:r>
        </a:p>
      </dgm:t>
    </dgm:pt>
    <dgm:pt modelId="{F244194B-0298-D843-9459-29200CEB8C8D}" type="parTrans" cxnId="{080031E3-252E-9C49-B820-8730BA61EE33}">
      <dgm:prSet/>
      <dgm:spPr/>
      <dgm:t>
        <a:bodyPr/>
        <a:lstStyle/>
        <a:p>
          <a:endParaRPr lang="en-US"/>
        </a:p>
      </dgm:t>
    </dgm:pt>
    <dgm:pt modelId="{CE3C5CD1-5C95-564B-AFC3-165FF91BDDA0}" type="sibTrans" cxnId="{080031E3-252E-9C49-B820-8730BA61EE33}">
      <dgm:prSet/>
      <dgm:spPr/>
      <dgm:t>
        <a:bodyPr/>
        <a:lstStyle/>
        <a:p>
          <a:endParaRPr lang="en-US"/>
        </a:p>
      </dgm:t>
    </dgm:pt>
    <dgm:pt modelId="{30A21DF8-B599-B140-A3C6-CE037D8A6FB4}" type="pres">
      <dgm:prSet presAssocID="{1A115A17-8074-B945-9196-586846D286B2}" presName="Name0" presStyleCnt="0">
        <dgm:presLayoutVars>
          <dgm:dir/>
          <dgm:animLvl val="lvl"/>
          <dgm:resizeHandles val="exact"/>
        </dgm:presLayoutVars>
      </dgm:prSet>
      <dgm:spPr/>
    </dgm:pt>
    <dgm:pt modelId="{1D8F1BEA-13E3-584D-9792-866F916AC1D5}" type="pres">
      <dgm:prSet presAssocID="{5BA7C9B1-8AA4-2949-8880-D1FFC011F3DF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B173002C-63C4-B74B-B564-445037CBD16F}" type="pres">
      <dgm:prSet presAssocID="{935E95C6-D851-C740-A8A7-8E54205B6437}" presName="parTxOnlySpace" presStyleCnt="0"/>
      <dgm:spPr/>
    </dgm:pt>
    <dgm:pt modelId="{0613F7DA-F16F-2040-A877-1C489B4EA184}" type="pres">
      <dgm:prSet presAssocID="{D1BCC0D3-6123-054E-8414-6DE5279C4ECA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869CB431-E06C-544B-9ADE-D2AED7BEA67C}" type="pres">
      <dgm:prSet presAssocID="{2B28F387-2877-874C-BBCC-D8128BD493A8}" presName="parTxOnlySpace" presStyleCnt="0"/>
      <dgm:spPr/>
    </dgm:pt>
    <dgm:pt modelId="{B050B284-6D08-0B4A-91E0-4235791819F4}" type="pres">
      <dgm:prSet presAssocID="{84C6BD6B-5F99-7546-B259-20B4E18A7E3F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9F49CDEF-39BF-FE49-85C5-2C142F40C86F}" type="pres">
      <dgm:prSet presAssocID="{5457E357-7FAB-A14B-830A-C4D477C22723}" presName="parTxOnlySpace" presStyleCnt="0"/>
      <dgm:spPr/>
    </dgm:pt>
    <dgm:pt modelId="{4687BD8A-A566-CC46-A3EF-5A77746778A8}" type="pres">
      <dgm:prSet presAssocID="{BD596880-7598-8C43-8308-8F892A58FC68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A12A0E24-074A-6E42-B478-8B42487359EF}" type="pres">
      <dgm:prSet presAssocID="{7EAE515E-5CF8-FB49-94CC-18ABBBA58539}" presName="parTxOnlySpace" presStyleCnt="0"/>
      <dgm:spPr/>
    </dgm:pt>
    <dgm:pt modelId="{BBA0AC02-C27D-3545-8625-4080424D1547}" type="pres">
      <dgm:prSet presAssocID="{7704C849-0DB8-564A-BA35-5CF67DDE1760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8C525898-71E3-4A43-AE62-93C10139D8CD}" type="pres">
      <dgm:prSet presAssocID="{0EAEA730-7894-FD46-AFA1-9988DE63BF9C}" presName="parTxOnlySpace" presStyleCnt="0"/>
      <dgm:spPr/>
    </dgm:pt>
    <dgm:pt modelId="{1669F785-572D-7049-833C-37435142AC58}" type="pres">
      <dgm:prSet presAssocID="{58270F14-5D96-5043-AD45-99044184091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56CF5E8F-5D77-6847-8346-E936010E3BFA}" type="pres">
      <dgm:prSet presAssocID="{70992435-4D49-4348-999D-D53DC71F40BF}" presName="parTxOnlySpace" presStyleCnt="0"/>
      <dgm:spPr/>
    </dgm:pt>
    <dgm:pt modelId="{E07221B5-28E3-834D-91E1-C770E8727D7F}" type="pres">
      <dgm:prSet presAssocID="{A399DB48-BF95-EC45-B18A-F4FF885A2065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8393BB1F-09AE-C045-AC63-7CC3BE9AA7BC}" type="presOf" srcId="{A399DB48-BF95-EC45-B18A-F4FF885A2065}" destId="{E07221B5-28E3-834D-91E1-C770E8727D7F}" srcOrd="0" destOrd="0" presId="urn:microsoft.com/office/officeart/2005/8/layout/chevron1"/>
    <dgm:cxn modelId="{59585820-2B9D-D845-A3B1-024BB67E24F8}" srcId="{1A115A17-8074-B945-9196-586846D286B2}" destId="{D1BCC0D3-6123-054E-8414-6DE5279C4ECA}" srcOrd="1" destOrd="0" parTransId="{DAAAECCD-EF40-D240-B306-9938A95A6A5A}" sibTransId="{2B28F387-2877-874C-BBCC-D8128BD493A8}"/>
    <dgm:cxn modelId="{16E4006A-0033-A74A-8565-58D85AAE514D}" type="presOf" srcId="{84C6BD6B-5F99-7546-B259-20B4E18A7E3F}" destId="{B050B284-6D08-0B4A-91E0-4235791819F4}" srcOrd="0" destOrd="0" presId="urn:microsoft.com/office/officeart/2005/8/layout/chevron1"/>
    <dgm:cxn modelId="{78FF5E6B-82A4-1F42-91E0-3EFE7954154C}" srcId="{1A115A17-8074-B945-9196-586846D286B2}" destId="{5BA7C9B1-8AA4-2949-8880-D1FFC011F3DF}" srcOrd="0" destOrd="0" parTransId="{5E7902FB-D2F9-284C-8839-2521BCBB33F2}" sibTransId="{935E95C6-D851-C740-A8A7-8E54205B6437}"/>
    <dgm:cxn modelId="{4BD35F6E-0371-8B42-8422-E2915EB182C5}" type="presOf" srcId="{BD596880-7598-8C43-8308-8F892A58FC68}" destId="{4687BD8A-A566-CC46-A3EF-5A77746778A8}" srcOrd="0" destOrd="0" presId="urn:microsoft.com/office/officeart/2005/8/layout/chevron1"/>
    <dgm:cxn modelId="{D184847C-3FC2-7840-BC2F-C47DCA852DBF}" srcId="{1A115A17-8074-B945-9196-586846D286B2}" destId="{BD596880-7598-8C43-8308-8F892A58FC68}" srcOrd="3" destOrd="0" parTransId="{754F701E-710F-564C-B263-28269FB1C6D7}" sibTransId="{7EAE515E-5CF8-FB49-94CC-18ABBBA58539}"/>
    <dgm:cxn modelId="{BD43A9A7-85E8-B547-83BD-C09581821542}" srcId="{1A115A17-8074-B945-9196-586846D286B2}" destId="{84C6BD6B-5F99-7546-B259-20B4E18A7E3F}" srcOrd="2" destOrd="0" parTransId="{0639AB5E-D034-9749-B48D-8CD286C516C6}" sibTransId="{5457E357-7FAB-A14B-830A-C4D477C22723}"/>
    <dgm:cxn modelId="{A58BAFAA-5DF0-C649-92F1-BF072DCDBD6D}" type="presOf" srcId="{1A115A17-8074-B945-9196-586846D286B2}" destId="{30A21DF8-B599-B140-A3C6-CE037D8A6FB4}" srcOrd="0" destOrd="0" presId="urn:microsoft.com/office/officeart/2005/8/layout/chevron1"/>
    <dgm:cxn modelId="{7669DEAD-8424-084F-98F9-902EC38B4B82}" type="presOf" srcId="{7704C849-0DB8-564A-BA35-5CF67DDE1760}" destId="{BBA0AC02-C27D-3545-8625-4080424D1547}" srcOrd="0" destOrd="0" presId="urn:microsoft.com/office/officeart/2005/8/layout/chevron1"/>
    <dgm:cxn modelId="{7BB722B8-81D3-1347-9F24-35B539282B74}" type="presOf" srcId="{58270F14-5D96-5043-AD45-990441840912}" destId="{1669F785-572D-7049-833C-37435142AC58}" srcOrd="0" destOrd="0" presId="urn:microsoft.com/office/officeart/2005/8/layout/chevron1"/>
    <dgm:cxn modelId="{C47922C7-5070-DA49-868D-7798719ACF26}" srcId="{1A115A17-8074-B945-9196-586846D286B2}" destId="{7704C849-0DB8-564A-BA35-5CF67DDE1760}" srcOrd="4" destOrd="0" parTransId="{DBB998A1-E455-8940-B1C7-D449A1CD06ED}" sibTransId="{0EAEA730-7894-FD46-AFA1-9988DE63BF9C}"/>
    <dgm:cxn modelId="{834179D1-FDCE-634C-B617-DD16340E623A}" type="presOf" srcId="{5BA7C9B1-8AA4-2949-8880-D1FFC011F3DF}" destId="{1D8F1BEA-13E3-584D-9792-866F916AC1D5}" srcOrd="0" destOrd="0" presId="urn:microsoft.com/office/officeart/2005/8/layout/chevron1"/>
    <dgm:cxn modelId="{101F7AD9-F551-CB41-B29C-D892EA4DBF78}" srcId="{1A115A17-8074-B945-9196-586846D286B2}" destId="{58270F14-5D96-5043-AD45-990441840912}" srcOrd="5" destOrd="0" parTransId="{E6DF2440-8FF2-6D49-B6B8-794321CB51E8}" sibTransId="{70992435-4D49-4348-999D-D53DC71F40BF}"/>
    <dgm:cxn modelId="{080031E3-252E-9C49-B820-8730BA61EE33}" srcId="{1A115A17-8074-B945-9196-586846D286B2}" destId="{A399DB48-BF95-EC45-B18A-F4FF885A2065}" srcOrd="6" destOrd="0" parTransId="{F244194B-0298-D843-9459-29200CEB8C8D}" sibTransId="{CE3C5CD1-5C95-564B-AFC3-165FF91BDDA0}"/>
    <dgm:cxn modelId="{7C5354E3-FA8A-7640-AB60-CC04D0CEC5AE}" type="presOf" srcId="{D1BCC0D3-6123-054E-8414-6DE5279C4ECA}" destId="{0613F7DA-F16F-2040-A877-1C489B4EA184}" srcOrd="0" destOrd="0" presId="urn:microsoft.com/office/officeart/2005/8/layout/chevron1"/>
    <dgm:cxn modelId="{CC41BAA5-0278-B641-A2C8-D92D81AC3F5D}" type="presParOf" srcId="{30A21DF8-B599-B140-A3C6-CE037D8A6FB4}" destId="{1D8F1BEA-13E3-584D-9792-866F916AC1D5}" srcOrd="0" destOrd="0" presId="urn:microsoft.com/office/officeart/2005/8/layout/chevron1"/>
    <dgm:cxn modelId="{A58ED97D-9191-1845-955C-030CDD0A7A70}" type="presParOf" srcId="{30A21DF8-B599-B140-A3C6-CE037D8A6FB4}" destId="{B173002C-63C4-B74B-B564-445037CBD16F}" srcOrd="1" destOrd="0" presId="urn:microsoft.com/office/officeart/2005/8/layout/chevron1"/>
    <dgm:cxn modelId="{FE2B00B6-BB98-6743-A4D5-9E888494624D}" type="presParOf" srcId="{30A21DF8-B599-B140-A3C6-CE037D8A6FB4}" destId="{0613F7DA-F16F-2040-A877-1C489B4EA184}" srcOrd="2" destOrd="0" presId="urn:microsoft.com/office/officeart/2005/8/layout/chevron1"/>
    <dgm:cxn modelId="{817748DB-DE09-2142-9D36-80B54788EEBF}" type="presParOf" srcId="{30A21DF8-B599-B140-A3C6-CE037D8A6FB4}" destId="{869CB431-E06C-544B-9ADE-D2AED7BEA67C}" srcOrd="3" destOrd="0" presId="urn:microsoft.com/office/officeart/2005/8/layout/chevron1"/>
    <dgm:cxn modelId="{9E9A71ED-816F-3645-9A7E-31E08C06EA51}" type="presParOf" srcId="{30A21DF8-B599-B140-A3C6-CE037D8A6FB4}" destId="{B050B284-6D08-0B4A-91E0-4235791819F4}" srcOrd="4" destOrd="0" presId="urn:microsoft.com/office/officeart/2005/8/layout/chevron1"/>
    <dgm:cxn modelId="{D44F2755-6D19-C741-BADC-21883BC87B89}" type="presParOf" srcId="{30A21DF8-B599-B140-A3C6-CE037D8A6FB4}" destId="{9F49CDEF-39BF-FE49-85C5-2C142F40C86F}" srcOrd="5" destOrd="0" presId="urn:microsoft.com/office/officeart/2005/8/layout/chevron1"/>
    <dgm:cxn modelId="{478713A1-E450-A341-85F8-84938F332F6D}" type="presParOf" srcId="{30A21DF8-B599-B140-A3C6-CE037D8A6FB4}" destId="{4687BD8A-A566-CC46-A3EF-5A77746778A8}" srcOrd="6" destOrd="0" presId="urn:microsoft.com/office/officeart/2005/8/layout/chevron1"/>
    <dgm:cxn modelId="{C2A6F800-1424-8D4A-8681-12FD5BCABD44}" type="presParOf" srcId="{30A21DF8-B599-B140-A3C6-CE037D8A6FB4}" destId="{A12A0E24-074A-6E42-B478-8B42487359EF}" srcOrd="7" destOrd="0" presId="urn:microsoft.com/office/officeart/2005/8/layout/chevron1"/>
    <dgm:cxn modelId="{737B0629-57CF-D94E-A7D3-0C074AEE1501}" type="presParOf" srcId="{30A21DF8-B599-B140-A3C6-CE037D8A6FB4}" destId="{BBA0AC02-C27D-3545-8625-4080424D1547}" srcOrd="8" destOrd="0" presId="urn:microsoft.com/office/officeart/2005/8/layout/chevron1"/>
    <dgm:cxn modelId="{282480E5-CEC9-7442-A773-0A44CE804E40}" type="presParOf" srcId="{30A21DF8-B599-B140-A3C6-CE037D8A6FB4}" destId="{8C525898-71E3-4A43-AE62-93C10139D8CD}" srcOrd="9" destOrd="0" presId="urn:microsoft.com/office/officeart/2005/8/layout/chevron1"/>
    <dgm:cxn modelId="{3D2C0413-022F-874D-B0A3-5E6E3A67E747}" type="presParOf" srcId="{30A21DF8-B599-B140-A3C6-CE037D8A6FB4}" destId="{1669F785-572D-7049-833C-37435142AC58}" srcOrd="10" destOrd="0" presId="urn:microsoft.com/office/officeart/2005/8/layout/chevron1"/>
    <dgm:cxn modelId="{A7F4895F-E411-DF48-BEA7-ABB5F4F9471B}" type="presParOf" srcId="{30A21DF8-B599-B140-A3C6-CE037D8A6FB4}" destId="{56CF5E8F-5D77-6847-8346-E936010E3BFA}" srcOrd="11" destOrd="0" presId="urn:microsoft.com/office/officeart/2005/8/layout/chevron1"/>
    <dgm:cxn modelId="{8EF2644E-F2F2-B042-99BA-BFFFD3BFB1EB}" type="presParOf" srcId="{30A21DF8-B599-B140-A3C6-CE037D8A6FB4}" destId="{E07221B5-28E3-834D-91E1-C770E8727D7F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5B070-1F7A-4C71-8251-46735C4C03CF}">
      <dsp:nvSpPr>
        <dsp:cNvPr id="0" name=""/>
        <dsp:cNvSpPr/>
      </dsp:nvSpPr>
      <dsp:spPr>
        <a:xfrm>
          <a:off x="0" y="0"/>
          <a:ext cx="9288654" cy="110682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Meeting Guidelines</a:t>
          </a:r>
        </a:p>
      </dsp:txBody>
      <dsp:txXfrm>
        <a:off x="32418" y="32418"/>
        <a:ext cx="8094307" cy="1041985"/>
      </dsp:txXfrm>
    </dsp:sp>
    <dsp:sp modelId="{5E7F1C33-8AB4-4FDB-B441-A6987DBFC5DD}">
      <dsp:nvSpPr>
        <dsp:cNvPr id="0" name=""/>
        <dsp:cNvSpPr/>
      </dsp:nvSpPr>
      <dsp:spPr>
        <a:xfrm>
          <a:off x="819587" y="1291291"/>
          <a:ext cx="9288654" cy="110682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72799"/>
            <a:satOff val="-28446"/>
            <a:lumOff val="1911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Zoom rules</a:t>
          </a:r>
        </a:p>
      </dsp:txBody>
      <dsp:txXfrm>
        <a:off x="852005" y="1323709"/>
        <a:ext cx="7684797" cy="1041985"/>
      </dsp:txXfrm>
    </dsp:sp>
    <dsp:sp modelId="{48F21C31-50FE-4AAB-BA23-19DA8B21C8D0}">
      <dsp:nvSpPr>
        <dsp:cNvPr id="0" name=""/>
        <dsp:cNvSpPr/>
      </dsp:nvSpPr>
      <dsp:spPr>
        <a:xfrm>
          <a:off x="1639174" y="2582583"/>
          <a:ext cx="9288654" cy="110682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545598"/>
            <a:satOff val="-56892"/>
            <a:lumOff val="382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Approval of June Minutes</a:t>
          </a:r>
        </a:p>
      </dsp:txBody>
      <dsp:txXfrm>
        <a:off x="1671592" y="2615001"/>
        <a:ext cx="7684797" cy="1041985"/>
      </dsp:txXfrm>
    </dsp:sp>
    <dsp:sp modelId="{D4AA7EFF-4B94-44C7-B9AD-7FB4ACEA460F}">
      <dsp:nvSpPr>
        <dsp:cNvPr id="0" name=""/>
        <dsp:cNvSpPr/>
      </dsp:nvSpPr>
      <dsp:spPr>
        <a:xfrm>
          <a:off x="8569220" y="839339"/>
          <a:ext cx="719433" cy="71943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8731092" y="839339"/>
        <a:ext cx="395689" cy="541373"/>
      </dsp:txXfrm>
    </dsp:sp>
    <dsp:sp modelId="{C4BEF56F-37AE-4D8C-89D1-BC9B968BFEAF}">
      <dsp:nvSpPr>
        <dsp:cNvPr id="0" name=""/>
        <dsp:cNvSpPr/>
      </dsp:nvSpPr>
      <dsp:spPr>
        <a:xfrm>
          <a:off x="9388807" y="2123252"/>
          <a:ext cx="719433" cy="71943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9550679" y="2123252"/>
        <a:ext cx="395689" cy="5413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F1BEA-13E3-584D-9792-866F916AC1D5}">
      <dsp:nvSpPr>
        <dsp:cNvPr id="0" name=""/>
        <dsp:cNvSpPr/>
      </dsp:nvSpPr>
      <dsp:spPr>
        <a:xfrm>
          <a:off x="0" y="454004"/>
          <a:ext cx="1826926" cy="7307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Jul</a:t>
          </a:r>
        </a:p>
      </dsp:txBody>
      <dsp:txXfrm>
        <a:off x="365385" y="454004"/>
        <a:ext cx="1096156" cy="730770"/>
      </dsp:txXfrm>
    </dsp:sp>
    <dsp:sp modelId="{0613F7DA-F16F-2040-A877-1C489B4EA184}">
      <dsp:nvSpPr>
        <dsp:cNvPr id="0" name=""/>
        <dsp:cNvSpPr/>
      </dsp:nvSpPr>
      <dsp:spPr>
        <a:xfrm>
          <a:off x="1644233" y="454004"/>
          <a:ext cx="1826926" cy="7307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Aug</a:t>
          </a:r>
        </a:p>
      </dsp:txBody>
      <dsp:txXfrm>
        <a:off x="2009618" y="454004"/>
        <a:ext cx="1096156" cy="730770"/>
      </dsp:txXfrm>
    </dsp:sp>
    <dsp:sp modelId="{B050B284-6D08-0B4A-91E0-4235791819F4}">
      <dsp:nvSpPr>
        <dsp:cNvPr id="0" name=""/>
        <dsp:cNvSpPr/>
      </dsp:nvSpPr>
      <dsp:spPr>
        <a:xfrm>
          <a:off x="3288467" y="454004"/>
          <a:ext cx="1826926" cy="7307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Sep</a:t>
          </a:r>
        </a:p>
      </dsp:txBody>
      <dsp:txXfrm>
        <a:off x="3653852" y="454004"/>
        <a:ext cx="1096156" cy="730770"/>
      </dsp:txXfrm>
    </dsp:sp>
    <dsp:sp modelId="{4687BD8A-A566-CC46-A3EF-5A77746778A8}">
      <dsp:nvSpPr>
        <dsp:cNvPr id="0" name=""/>
        <dsp:cNvSpPr/>
      </dsp:nvSpPr>
      <dsp:spPr>
        <a:xfrm>
          <a:off x="4932700" y="454004"/>
          <a:ext cx="1826926" cy="7307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Oct</a:t>
          </a:r>
        </a:p>
      </dsp:txBody>
      <dsp:txXfrm>
        <a:off x="5298085" y="454004"/>
        <a:ext cx="1096156" cy="730770"/>
      </dsp:txXfrm>
    </dsp:sp>
    <dsp:sp modelId="{BBA0AC02-C27D-3545-8625-4080424D1547}">
      <dsp:nvSpPr>
        <dsp:cNvPr id="0" name=""/>
        <dsp:cNvSpPr/>
      </dsp:nvSpPr>
      <dsp:spPr>
        <a:xfrm>
          <a:off x="6576934" y="454004"/>
          <a:ext cx="1826926" cy="7307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Nov</a:t>
          </a:r>
        </a:p>
      </dsp:txBody>
      <dsp:txXfrm>
        <a:off x="6942319" y="454004"/>
        <a:ext cx="1096156" cy="730770"/>
      </dsp:txXfrm>
    </dsp:sp>
    <dsp:sp modelId="{1669F785-572D-7049-833C-37435142AC58}">
      <dsp:nvSpPr>
        <dsp:cNvPr id="0" name=""/>
        <dsp:cNvSpPr/>
      </dsp:nvSpPr>
      <dsp:spPr>
        <a:xfrm>
          <a:off x="8221168" y="454004"/>
          <a:ext cx="1826926" cy="7307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Dec</a:t>
          </a:r>
        </a:p>
      </dsp:txBody>
      <dsp:txXfrm>
        <a:off x="8586553" y="454004"/>
        <a:ext cx="1096156" cy="730770"/>
      </dsp:txXfrm>
    </dsp:sp>
    <dsp:sp modelId="{E07221B5-28E3-834D-91E1-C770E8727D7F}">
      <dsp:nvSpPr>
        <dsp:cNvPr id="0" name=""/>
        <dsp:cNvSpPr/>
      </dsp:nvSpPr>
      <dsp:spPr>
        <a:xfrm>
          <a:off x="9865401" y="454004"/>
          <a:ext cx="1826926" cy="7307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Jan</a:t>
          </a:r>
        </a:p>
      </dsp:txBody>
      <dsp:txXfrm>
        <a:off x="10230786" y="454004"/>
        <a:ext cx="1096156" cy="730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88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1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BE76AF9-01E6-460B-9C05-13AAF190F745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EAAE18A-B0B6-462E-BA7C-6C582824FB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813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AE18A-B0B6-462E-BA7C-6C582824FBD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553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524FC-B206-4A0A-D1AE-D041EABD7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AFE71C-E695-D198-0EF5-303C59CA2C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32688E-E62E-36D8-E7C5-2E74709FC1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2116D-2F39-32B6-72E8-4865B910D7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AE18A-B0B6-462E-BA7C-6C582824FBD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863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AE18A-B0B6-462E-BA7C-6C582824FBD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704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F6724-D643-4516-3E6D-B55FB716A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F78264-DE9A-F50F-E961-98F8821F2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EEEB07-D6C6-C735-F395-73F70FDCE1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F4783-FFBE-8B94-C95A-CF9B16EBA4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AE18A-B0B6-462E-BA7C-6C582824FBD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649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B7007-CCF7-8DF6-E1D6-A73573B99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27EE73-74BA-B2EB-1F41-4E8BA02B67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CF8D93-24E1-9A75-E6DB-3B78BECDD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D63AD-E58E-31D5-F885-54E8239828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AE18A-B0B6-462E-BA7C-6C582824FBD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542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7C3DD-9984-C5F0-9F2F-D05243FD0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A60713-8C00-8A77-A7DE-7D5EC5C2A5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7BD188-D3AD-D73B-3851-C2B49D71E7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C00D8-659A-0DE3-5391-D895A3C596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AE18A-B0B6-462E-BA7C-6C582824FBD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549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FDD1E-BA87-A9B0-1B64-2EB036556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538F0D-1C63-7A9D-C4DC-D160CB387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F69ED0-DBAF-B2BC-7CC5-12AF94A105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6DAE8-0BEA-E751-7553-FCFED2E9D9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AE18A-B0B6-462E-BA7C-6C582824FBD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80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E54D3-0723-6EFB-7DCF-BC9ADE3D0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AF8829-1808-01BA-F5B1-874C7D01A3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5943F-23D0-E8B5-7347-A0984370C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24178-0B68-9EEC-E4FB-28F3B20E9B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AE18A-B0B6-462E-BA7C-6C582824FBD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509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55653-9DA6-50AB-7410-6B16C6D0E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1A6683-0AE6-1622-948A-72AE5E58BB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83BE08-B716-5374-1F3D-7AF4A65136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5C2FC-4593-9CD9-0B81-F44C25D4BA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AE18A-B0B6-462E-BA7C-6C582824FBD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23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AF62A-2179-D812-B7AB-36092F03F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8505E2-DB9F-1F18-BC5B-D0EF0BF2FA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49E614-B967-27EA-2B7B-F7DE93F103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546EC-AFC6-22C8-8C02-CD46E40C71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AE18A-B0B6-462E-BA7C-6C582824FBD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887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60C0E-1C40-4928-D0A2-6C4D0E756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3CC708-15BD-F38F-9F2E-4F4068B5C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91285-645C-64F5-4CFB-5331FDD99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D8BD-1EEE-47E7-8659-E518A0E2F259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DC10D-3800-8D56-9145-5239F5D71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F44DC-18E8-134F-4E95-4CB90866F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A25D2-CCED-40C5-8FA0-42412DEC75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198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EFD0-6E3F-01EA-ADF0-D1DC2D3DE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7B02A8-A53D-A816-63A3-1A4863C67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DE9AA-4733-8679-2533-D422B0AF3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D8BD-1EEE-47E7-8659-E518A0E2F259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033DA-E625-ED91-502C-85454971A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159FC-B6B6-C638-3258-42793F27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A25D2-CCED-40C5-8FA0-42412DEC75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529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7A9AD5-73BE-FF1E-9D40-D45A781E1B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A03ABB-C89D-4631-F245-209668BB3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B53BE-2A51-71C2-AF40-C246E85EE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D8BD-1EEE-47E7-8659-E518A0E2F259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79ABA-C244-70D9-4FDD-F705B38FB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4FF3B-9681-2656-3641-98B5919D8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A25D2-CCED-40C5-8FA0-42412DEC75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8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28916-B3C2-C962-88E7-A6C2C7408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7DCC2-7F57-B462-6EBB-EA8F458B3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693D0-EFAC-CF79-F027-B678FEA4B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D8BD-1EEE-47E7-8659-E518A0E2F259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EED8A-2B74-91D2-C8A5-A8BF9E506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17B1D-9F8A-BBB0-5260-47B879135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A25D2-CCED-40C5-8FA0-42412DEC75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98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E62D3-A13C-1CCC-C520-1B8E2DF27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62654-F0CD-11D0-81DB-2F352B232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F2770-6849-C7A4-C17D-588F402B0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D8BD-1EEE-47E7-8659-E518A0E2F259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2B919-97D7-8BB1-2617-A26422336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A3DA5-EEF8-E358-030F-82BF9F6B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A25D2-CCED-40C5-8FA0-42412DEC75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224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CCFB1-7193-95F2-16CD-319722ACF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E7EB2-3035-1081-DC80-BC3CAF0255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219214-3C92-1DC4-F596-00809613B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945FD9-F4E4-4389-C49E-3528B3C03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D8BD-1EEE-47E7-8659-E518A0E2F259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2B5AC-F2D7-3B4B-D46F-939E0DA0B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1E381A-18DB-C686-ECCA-2B1D34B1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A25D2-CCED-40C5-8FA0-42412DEC75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468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F4940-209E-A570-282F-63B86D4A2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2237B-28E5-C371-B369-CE2DA4423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2A5D0-D2BD-124F-66E5-B6AA8BBE1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2637F-8FB8-226E-FF85-A0E1EC00E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7665C8-2464-B719-8EB8-DFA0F21247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3EE453-A02B-2717-3C28-62FC38D8C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D8BD-1EEE-47E7-8659-E518A0E2F259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D46AB7-01D0-11B2-9997-0528EB7F7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7F1972-F2A4-FF02-815D-6873383F1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A25D2-CCED-40C5-8FA0-42412DEC75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21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E871A-0BA7-1A6F-21E9-DF03ECDFC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F43E80-C3B1-4859-3F56-A64205391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D8BD-1EEE-47E7-8659-E518A0E2F259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937EB7-C6D2-DB20-268D-CB240DFC6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BA73BE-CE18-B07A-A2E2-41D01D1BE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A25D2-CCED-40C5-8FA0-42412DEC75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230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8A943B-4F9D-C2C1-1232-40184A4B2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D8BD-1EEE-47E7-8659-E518A0E2F259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10C9AE-5EB4-108C-1C6A-D00FB4B0C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EF95F-5FBD-7E7F-C5D8-8B4F1952C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A25D2-CCED-40C5-8FA0-42412DEC75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13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46524-4471-F9AD-5E8F-405B87E00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2622E-FB33-1527-CB55-68F062BD4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727A1-E6FD-1531-37B4-72663E9A8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D98D6-8538-5C70-94F4-46C3AC0B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D8BD-1EEE-47E7-8659-E518A0E2F259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990A2-1972-6E6D-9F38-4128A807B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E3A31-8FF3-6B62-B264-A88B96CA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A25D2-CCED-40C5-8FA0-42412DEC75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08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E9888-EC0B-D5BC-7944-DC87ED0F7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B333A4-309D-FF54-B429-FCA6E87B08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7D587-C4D7-5AE2-E302-4EF8E099B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42A65-13A1-B73B-CFD1-075E0134C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D8BD-1EEE-47E7-8659-E518A0E2F259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7D7F1-0F48-266F-CDA9-69DA2B7ED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083E0-8AB7-CE4F-1F76-527C0FE2F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A25D2-CCED-40C5-8FA0-42412DEC75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219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9F4273-202B-9BB2-B160-4BBD1B910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06E7E-868B-8F3F-62E9-867EEEF0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FC93D-65A2-B6FD-2ED3-EB6EF43E2B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6BD8BD-1EEE-47E7-8659-E518A0E2F259}" type="datetimeFigureOut">
              <a:rPr lang="en-US" smtClean="0"/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61A29-A2DC-50F4-792D-D06CB1CA9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B2CB4-FC9A-26DE-D3D8-03701AFF5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2A25D2-CCED-40C5-8FA0-42412DEC75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44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dreads.com/work/quotes/217169629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flag with a donkey and stars&#10;&#10;AI-generated content may be incorrect.">
            <a:extLst>
              <a:ext uri="{FF2B5EF4-FFF2-40B4-BE49-F238E27FC236}">
                <a16:creationId xmlns:a16="http://schemas.microsoft.com/office/drawing/2014/main" id="{AFFC5B0F-E17A-7237-C751-A35481B44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r="1409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15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2DD293-14C9-0FCE-E4DA-4F4107460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540B16-1169-96AD-E511-C215F670E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39" y="457201"/>
            <a:ext cx="3434090" cy="2971799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GOOD TROUBLE</a:t>
            </a: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Lead: Susan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ACD98-ED82-EDDB-BFE3-8C06F9812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245" y="669363"/>
            <a:ext cx="3290579" cy="5534211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53A1D94B-4D86-FF6C-3E89-AC60B1DBD7B4}"/>
              </a:ext>
            </a:extLst>
          </p:cNvPr>
          <p:cNvSpPr txBox="1">
            <a:spLocks/>
          </p:cNvSpPr>
          <p:nvPr/>
        </p:nvSpPr>
        <p:spPr>
          <a:xfrm>
            <a:off x="4307290" y="919397"/>
            <a:ext cx="7690189" cy="5257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C58F2F-528D-ED28-6A99-5E8BCF92FDC6}"/>
              </a:ext>
            </a:extLst>
          </p:cNvPr>
          <p:cNvSpPr txBox="1">
            <a:spLocks/>
          </p:cNvSpPr>
          <p:nvPr/>
        </p:nvSpPr>
        <p:spPr>
          <a:xfrm>
            <a:off x="4489112" y="2800350"/>
            <a:ext cx="7186527" cy="3466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7" name="Picture 6" descr="A poster with text and silhouettes of people&#10;&#10;AI-generated content may be incorrect.">
            <a:extLst>
              <a:ext uri="{FF2B5EF4-FFF2-40B4-BE49-F238E27FC236}">
                <a16:creationId xmlns:a16="http://schemas.microsoft.com/office/drawing/2014/main" id="{0A4062DD-4FDA-6F99-0773-4782635F3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0" y="4114800"/>
            <a:ext cx="3991503" cy="20887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2D431E-6EFF-C440-0324-6B6156E3A0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6"/>
          <a:stretch>
            <a:fillRect/>
          </a:stretch>
        </p:blipFill>
        <p:spPr>
          <a:xfrm>
            <a:off x="4180764" y="61368"/>
            <a:ext cx="7690188" cy="2493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group of people holding flags&#10;&#10;AI-generated content may be incorrect.">
            <a:extLst>
              <a:ext uri="{FF2B5EF4-FFF2-40B4-BE49-F238E27FC236}">
                <a16:creationId xmlns:a16="http://schemas.microsoft.com/office/drawing/2014/main" id="{7FB972DE-96C7-E507-9340-479A4FC00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56" y="2750819"/>
            <a:ext cx="2844955" cy="3793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7267FB77-B552-5D14-4667-C2FD918B0B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3" b="11028"/>
          <a:stretch>
            <a:fillRect/>
          </a:stretch>
        </p:blipFill>
        <p:spPr>
          <a:xfrm>
            <a:off x="7259519" y="2728369"/>
            <a:ext cx="4403912" cy="2101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 descr="A group of men holding signs&#10;&#10;AI-generated content may be incorrect.">
            <a:extLst>
              <a:ext uri="{FF2B5EF4-FFF2-40B4-BE49-F238E27FC236}">
                <a16:creationId xmlns:a16="http://schemas.microsoft.com/office/drawing/2014/main" id="{1655A652-20B2-F25A-0AB8-C5C1657A7A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20962" r="18281"/>
          <a:stretch>
            <a:fillRect/>
          </a:stretch>
        </p:blipFill>
        <p:spPr>
          <a:xfrm>
            <a:off x="7168433" y="4895668"/>
            <a:ext cx="2397080" cy="1819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 descr="A group of women taking a selfie&#10;&#10;AI-generated content may be incorrect.">
            <a:extLst>
              <a:ext uri="{FF2B5EF4-FFF2-40B4-BE49-F238E27FC236}">
                <a16:creationId xmlns:a16="http://schemas.microsoft.com/office/drawing/2014/main" id="{BD73C5DF-5D2F-CD68-85A6-00E11974C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126" y="4895765"/>
            <a:ext cx="2392788" cy="1794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2559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DABDAF-7532-8636-FB15-5A83B355D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1FD3253-1BD5-6E33-DCAF-FBFF2DB46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9B3442D-62F0-DA99-F76A-DD973A8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870941A-F408-DCFA-594F-67D232179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B5F45C1-6CA6-77BF-5FE4-F32C740B6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80AB6BF-DE82-F2A9-A8E0-FF6A46AE6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223D96F-BFE2-F2F7-40FA-BEDC2A9F7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D5DFC8-CAE6-8F64-9F24-9F0E73183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39" y="457201"/>
            <a:ext cx="3434090" cy="2971799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GOOD TROUBLE</a:t>
            </a: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Lead: Susan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50F46-2E7E-8B47-CBEA-12B4FE799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245" y="669363"/>
            <a:ext cx="3290579" cy="5534211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45B2517-6BA4-8B53-9D87-2945AA872C7B}"/>
              </a:ext>
            </a:extLst>
          </p:cNvPr>
          <p:cNvSpPr txBox="1">
            <a:spLocks/>
          </p:cNvSpPr>
          <p:nvPr/>
        </p:nvSpPr>
        <p:spPr>
          <a:xfrm>
            <a:off x="4307290" y="919397"/>
            <a:ext cx="7690189" cy="5257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BEBDEA-E45F-65FE-9ABE-0DDFE4630B6C}"/>
              </a:ext>
            </a:extLst>
          </p:cNvPr>
          <p:cNvSpPr txBox="1">
            <a:spLocks/>
          </p:cNvSpPr>
          <p:nvPr/>
        </p:nvSpPr>
        <p:spPr>
          <a:xfrm>
            <a:off x="4489112" y="2800350"/>
            <a:ext cx="7186527" cy="3466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8" name="Picture 7" descr="A person in a suit&#10;&#10;AI-generated content may be incorrect.">
            <a:extLst>
              <a:ext uri="{FF2B5EF4-FFF2-40B4-BE49-F238E27FC236}">
                <a16:creationId xmlns:a16="http://schemas.microsoft.com/office/drawing/2014/main" id="{753F7DC9-E4FD-D2D5-E01A-EE3C3DAF5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444" y="440567"/>
            <a:ext cx="4656399" cy="2328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F68C2F-E860-0E1E-EF48-FA349FC03C0A}"/>
              </a:ext>
            </a:extLst>
          </p:cNvPr>
          <p:cNvSpPr txBox="1"/>
          <p:nvPr/>
        </p:nvSpPr>
        <p:spPr>
          <a:xfrm>
            <a:off x="5017432" y="3059197"/>
            <a:ext cx="61666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"GOOD TROUBLE" PICNIC &amp; BANNED BOOK DRIVE</a:t>
            </a:r>
          </a:p>
          <a:p>
            <a:pPr algn="ctr"/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70 banned books collected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40 participants</a:t>
            </a:r>
          </a:p>
        </p:txBody>
      </p:sp>
    </p:spTree>
    <p:extLst>
      <p:ext uri="{BB962C8B-B14F-4D97-AF65-F5344CB8AC3E}">
        <p14:creationId xmlns:p14="http://schemas.microsoft.com/office/powerpoint/2010/main" val="3206925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17238C-52AD-4224-0739-8FD99F0B4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E4286BC8-0D7C-28E2-01F0-E15245EBD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A5CAD66-90AD-EDFC-246D-A5253C738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C489A81-A36E-A7C0-0474-DD7FB2A99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A19F2A-66A0-BF97-ED48-9122D90D2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503141AE-F0E4-A36B-58BA-50B5D737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CE24BFC-119F-FA44-E949-8BD692B2E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1BD81-ADFF-721D-A8AA-0550305A2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102" y="1628762"/>
            <a:ext cx="6691545" cy="3095309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4400" dirty="0"/>
              <a:t>To lease or not to lease…</a:t>
            </a:r>
          </a:p>
          <a:p>
            <a:pPr marL="457200" indent="-457200">
              <a:buFont typeface="+mj-lt"/>
              <a:buAutoNum type="arabicPeriod"/>
            </a:pPr>
            <a:endParaRPr lang="en-US" sz="4400" dirty="0"/>
          </a:p>
          <a:p>
            <a:pPr marL="457200" indent="-457200">
              <a:buFont typeface="+mj-lt"/>
              <a:buAutoNum type="arabicPeriod"/>
            </a:pPr>
            <a:r>
              <a:rPr lang="en-US" sz="4400" dirty="0"/>
              <a:t>Light my fire!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17EF6BD4-9329-FBCA-FBF1-957E8B0373CE}"/>
              </a:ext>
            </a:extLst>
          </p:cNvPr>
          <p:cNvSpPr txBox="1">
            <a:spLocks/>
          </p:cNvSpPr>
          <p:nvPr/>
        </p:nvSpPr>
        <p:spPr>
          <a:xfrm>
            <a:off x="4307290" y="919397"/>
            <a:ext cx="7690189" cy="5257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6AD1C2-4FB3-16C1-368C-88DE3C30BB25}"/>
              </a:ext>
            </a:extLst>
          </p:cNvPr>
          <p:cNvSpPr txBox="1">
            <a:spLocks/>
          </p:cNvSpPr>
          <p:nvPr/>
        </p:nvSpPr>
        <p:spPr>
          <a:xfrm>
            <a:off x="4489112" y="2800350"/>
            <a:ext cx="7186527" cy="3466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B3D49B-A416-785A-069F-AB9CA4DA1C13}"/>
              </a:ext>
            </a:extLst>
          </p:cNvPr>
          <p:cNvSpPr txBox="1">
            <a:spLocks/>
          </p:cNvSpPr>
          <p:nvPr/>
        </p:nvSpPr>
        <p:spPr>
          <a:xfrm>
            <a:off x="194520" y="919397"/>
            <a:ext cx="3456392" cy="3853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FOLSOM CITY COUNCIL TEAM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Lead: </a:t>
            </a:r>
            <a:r>
              <a:rPr lang="en-US">
                <a:solidFill>
                  <a:srgbClr val="FFFFFF"/>
                </a:solidFill>
              </a:rPr>
              <a:t>Andy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83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BC3432-1BAD-D407-C1F7-C330EF992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322CCC5-169D-349D-8B1E-B5C666828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82D3D79-DB70-6E6D-0245-D44813CE1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CA7D98E-230A-D25F-1AA7-D450F6DA6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4DE728D-8816-7425-6E81-B15A4BD04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A888C5B-D498-96D4-60C0-6FB8F85CE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2407108-7B77-531A-FFC7-60594388C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33158DAF-8B18-9BFD-32D9-62A9A27F6F56}"/>
              </a:ext>
            </a:extLst>
          </p:cNvPr>
          <p:cNvSpPr txBox="1">
            <a:spLocks/>
          </p:cNvSpPr>
          <p:nvPr/>
        </p:nvSpPr>
        <p:spPr>
          <a:xfrm>
            <a:off x="4307290" y="919397"/>
            <a:ext cx="7690189" cy="5257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79C201-C85D-D829-DF8B-645F457EAD1E}"/>
              </a:ext>
            </a:extLst>
          </p:cNvPr>
          <p:cNvSpPr txBox="1">
            <a:spLocks/>
          </p:cNvSpPr>
          <p:nvPr/>
        </p:nvSpPr>
        <p:spPr>
          <a:xfrm>
            <a:off x="4489112" y="2800350"/>
            <a:ext cx="7186527" cy="3466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7584A3-42EC-5A6E-8380-DB0435711E5B}"/>
              </a:ext>
            </a:extLst>
          </p:cNvPr>
          <p:cNvSpPr txBox="1">
            <a:spLocks/>
          </p:cNvSpPr>
          <p:nvPr/>
        </p:nvSpPr>
        <p:spPr>
          <a:xfrm>
            <a:off x="194520" y="919397"/>
            <a:ext cx="3456392" cy="3853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BOOKISH </a:t>
            </a:r>
          </a:p>
          <a:p>
            <a:r>
              <a:rPr lang="en-US" dirty="0">
                <a:solidFill>
                  <a:srgbClr val="FFFFFF"/>
                </a:solidFill>
              </a:rPr>
              <a:t>CLUB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Lead: Jen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153B53-4BEB-2674-0381-B684D46D9D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74912" y="1304841"/>
            <a:ext cx="307340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pic>
        <p:nvPicPr>
          <p:cNvPr id="1029" name="Picture 2">
            <a:extLst>
              <a:ext uri="{FF2B5EF4-FFF2-40B4-BE49-F238E27FC236}">
                <a16:creationId xmlns:a16="http://schemas.microsoft.com/office/drawing/2014/main" id="{78C39703-DB83-416B-CDA0-8BE32D00B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t="1270" b="2126"/>
          <a:stretch>
            <a:fillRect/>
          </a:stretch>
        </p:blipFill>
        <p:spPr bwMode="auto">
          <a:xfrm rot="-5400000">
            <a:off x="6377856" y="2631282"/>
            <a:ext cx="32004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6DE1024B-F88F-E805-4C6C-27B009EC9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094" y="152980"/>
            <a:ext cx="6785652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Bookish club in July read The Message by Ta-Nehisi Coates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"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beautiful thing about learning is that no one can take it away from you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." Ta-Nehisi Coates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“My sense is that if I spend more time talking to you than I spend complaining about you, then something wonderful often happens and the enlightenment is mutual. So I don't really worry about the young, whose excesses are confined to lecture halls and quadrangles, so much as I fear the old, whose tyrannies are legislative.”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― 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Ta-Nehisi Coates, 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The Message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51A897C5-F0C2-FFAA-886E-6830197B4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4912" y="20700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23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B3BB38-B265-411E-4477-3F40B51A4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BA7B58D-9AA7-CC06-638F-7C48670AC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EB32510-7D39-B086-E2E6-ACBD261AC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CB0B73-9D7B-FBEC-9347-F0F1F1A47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0AD7666-73EC-1CAC-CBFE-6DE1AF964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7DC0C75-5318-C832-6545-E796B870A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9C71ACC-0E5C-FD53-E9A3-4A19A9C1D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50BE9-BBC0-4C09-F14E-DAE794094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245" y="669363"/>
            <a:ext cx="3290579" cy="5534211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4358AF0-7DC8-8F12-E7F5-47A277F226AD}"/>
              </a:ext>
            </a:extLst>
          </p:cNvPr>
          <p:cNvSpPr txBox="1">
            <a:spLocks/>
          </p:cNvSpPr>
          <p:nvPr/>
        </p:nvSpPr>
        <p:spPr>
          <a:xfrm>
            <a:off x="4307290" y="919397"/>
            <a:ext cx="7690189" cy="5257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F68785-8403-2ED0-467B-BA53EA927E73}"/>
              </a:ext>
            </a:extLst>
          </p:cNvPr>
          <p:cNvSpPr txBox="1">
            <a:spLocks/>
          </p:cNvSpPr>
          <p:nvPr/>
        </p:nvSpPr>
        <p:spPr>
          <a:xfrm>
            <a:off x="4489112" y="2800350"/>
            <a:ext cx="7186527" cy="3466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4E810A-20C0-6F29-A7F1-51B7E9166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6" y="212307"/>
            <a:ext cx="411277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COMMUNITY SERVICE TEAM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Lead: Sarah P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85EF5D8-1F05-48BC-D30B-EAD1F7A49AE7}"/>
              </a:ext>
            </a:extLst>
          </p:cNvPr>
          <p:cNvSpPr txBox="1">
            <a:spLocks/>
          </p:cNvSpPr>
          <p:nvPr/>
        </p:nvSpPr>
        <p:spPr>
          <a:xfrm>
            <a:off x="4307290" y="223025"/>
            <a:ext cx="7690189" cy="6334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/>
              <a:t>MERCY HOUSING FOLSOM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/>
              <a:t>Coming Up…</a:t>
            </a:r>
          </a:p>
          <a:p>
            <a:r>
              <a:rPr lang="en-US" dirty="0"/>
              <a:t>Back to School Lunch Party for kids at Mercy Village and Folsom Gardens I &amp; II</a:t>
            </a:r>
          </a:p>
          <a:p>
            <a:pPr lvl="1"/>
            <a:r>
              <a:rPr lang="en-US" dirty="0"/>
              <a:t>First week of August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Folsom Community Service Day</a:t>
            </a:r>
          </a:p>
          <a:p>
            <a:pPr lvl="1"/>
            <a:r>
              <a:rPr lang="en-US" dirty="0"/>
              <a:t>September 20</a:t>
            </a:r>
          </a:p>
          <a:p>
            <a:pPr lvl="1"/>
            <a:r>
              <a:rPr lang="en-US" dirty="0"/>
              <a:t>FADC Project:  Mercy Housing Landscape Projects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Look out for the announcement to volunteer!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CBF0C5-EDCE-1C70-67D1-45AEAD084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90" y="4061954"/>
            <a:ext cx="2458812" cy="258374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18214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FBB58C-7950-C35E-785A-A06ECCCB4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17E911-875F-4DE5-8699-99D9F1805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20C21C-04CF-3A3B-043E-6EAECFCD3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“THE WRITE STUFF”</a:t>
            </a:r>
            <a:br>
              <a:rPr lang="en-US" sz="3700" dirty="0">
                <a:solidFill>
                  <a:srgbClr val="FFFFFF"/>
                </a:solidFill>
              </a:rPr>
            </a:br>
            <a:br>
              <a:rPr lang="en-US" sz="3700" dirty="0">
                <a:solidFill>
                  <a:srgbClr val="FFFFFF"/>
                </a:solidFill>
              </a:rPr>
            </a:br>
            <a:br>
              <a:rPr lang="en-US" sz="3700" dirty="0">
                <a:solidFill>
                  <a:srgbClr val="FFFFFF"/>
                </a:solidFill>
              </a:rPr>
            </a:br>
            <a:r>
              <a:rPr lang="en-US" sz="3700" dirty="0">
                <a:solidFill>
                  <a:srgbClr val="FFFFFF"/>
                </a:solidFill>
              </a:rPr>
              <a:t>Co-Leads: Tammy &amp; Coral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18FF13-7D34-48D8-11D5-72A921254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77" y="4345876"/>
            <a:ext cx="2140796" cy="2140796"/>
          </a:xfrm>
          <a:prstGeom prst="rect">
            <a:avLst/>
          </a:prstGeom>
        </p:spPr>
      </p:pic>
      <p:pic>
        <p:nvPicPr>
          <p:cNvPr id="9" name="Picture 8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6E83C20F-3E3F-53AC-B41B-EA25508BF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764" y="139692"/>
            <a:ext cx="3700467" cy="657860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0" descr="A collage of people sitting at a table&#10;&#10;AI-generated content may be incorrect.">
            <a:extLst>
              <a:ext uri="{FF2B5EF4-FFF2-40B4-BE49-F238E27FC236}">
                <a16:creationId xmlns:a16="http://schemas.microsoft.com/office/drawing/2014/main" id="{168DA76C-32B8-F361-ECDD-F3E7A0877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73" y="139693"/>
            <a:ext cx="3700466" cy="657860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9357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694610-03D0-2F05-6EE7-0CDF52284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F6F4886-C08E-0E3E-8D8A-F84E5728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ACAADD-DA3E-7581-9EA9-17FDA3F87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ECF83A-6423-6F47-6070-AAF992BBF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A683F1-A42D-8D88-4CC6-300C13BDF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123D381-2FCC-5964-CB48-69C69C4CB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B5BCCE-D157-DD88-E5BA-15684C0FE54D}"/>
              </a:ext>
            </a:extLst>
          </p:cNvPr>
          <p:cNvSpPr txBox="1"/>
          <p:nvPr/>
        </p:nvSpPr>
        <p:spPr>
          <a:xfrm>
            <a:off x="354105" y="305425"/>
            <a:ext cx="3459905" cy="54442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7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SUMMER FUNDRAISER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7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Chair: Dolly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ECA285-3522-4BDC-7C73-3D4EBC2CAD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2760"/>
          <a:stretch>
            <a:fillRect/>
          </a:stretch>
        </p:blipFill>
        <p:spPr>
          <a:xfrm>
            <a:off x="87978" y="3464161"/>
            <a:ext cx="3862648" cy="2362086"/>
          </a:xfrm>
          <a:prstGeom prst="rect">
            <a:avLst/>
          </a:prstGeom>
        </p:spPr>
      </p:pic>
      <p:pic>
        <p:nvPicPr>
          <p:cNvPr id="6" name="Picture 5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BF9FB2CC-8EE1-1FF3-5641-706529391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829" y="186341"/>
            <a:ext cx="2953165" cy="3344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45B287-085A-8AE8-3856-D942709F6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988" y="208074"/>
            <a:ext cx="4087034" cy="3065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person standing in front of a group of people sitting at tables&#10;&#10;AI-generated content may be incorrect.">
            <a:extLst>
              <a:ext uri="{FF2B5EF4-FFF2-40B4-BE49-F238E27FC236}">
                <a16:creationId xmlns:a16="http://schemas.microsoft.com/office/drawing/2014/main" id="{00B839F9-074D-ADFB-40F2-943A3539B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953" y="3481423"/>
            <a:ext cx="4087034" cy="3065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83E1F703-150F-6C38-BCB3-4815C12946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85" y="3717632"/>
            <a:ext cx="3349236" cy="29540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0100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55C823-A9E8-3E0D-8BC4-9F9DD7C40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039A96-A9B8-49C3-7573-C5F58978068E}"/>
              </a:ext>
            </a:extLst>
          </p:cNvPr>
          <p:cNvSpPr txBox="1"/>
          <p:nvPr/>
        </p:nvSpPr>
        <p:spPr>
          <a:xfrm>
            <a:off x="1062086" y="1328527"/>
            <a:ext cx="4747280" cy="42009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CENTRAL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COMMITTEE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REPORT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Lead:  Teresa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5DCF5-63FF-EA93-BBE3-86F67CE9F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559" y="2772048"/>
            <a:ext cx="3737164" cy="132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89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B65CFF-925F-BEF6-71F3-E969E7355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075477-8C52-D0C5-B8DE-D1DE57EFD9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338" b="35227"/>
          <a:stretch/>
        </p:blipFill>
        <p:spPr>
          <a:xfrm>
            <a:off x="457200" y="1712832"/>
            <a:ext cx="11277600" cy="34323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FB9ED0-761D-D38F-93AE-CD4151FC0311}"/>
              </a:ext>
            </a:extLst>
          </p:cNvPr>
          <p:cNvSpPr txBox="1"/>
          <p:nvPr/>
        </p:nvSpPr>
        <p:spPr>
          <a:xfrm>
            <a:off x="1150374" y="3752850"/>
            <a:ext cx="10559021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613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F9AD7F-ECDE-00A5-C9CA-441D97559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E14DAA7-1CF9-75F3-4F20-4E1ECEA66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flag with a donkey and stars&#10;&#10;AI-generated content may be incorrect.">
            <a:extLst>
              <a:ext uri="{FF2B5EF4-FFF2-40B4-BE49-F238E27FC236}">
                <a16:creationId xmlns:a16="http://schemas.microsoft.com/office/drawing/2014/main" id="{FBFD1981-F632-26A3-C8BD-E93895EDF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r="1409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65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82CDAF-F1B2-C049-CECB-4493F8C78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Lucida Handwriting" panose="03010101010101010101" pitchFamily="66" charset="0"/>
              </a:rPr>
              <a:t>Welcome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68EE9FA-7B94-A06A-67F6-A374C5A2B7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4670566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8496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E22D88-E284-7269-0CAD-68EC802DD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8075"/>
          <a:stretch>
            <a:fillRect/>
          </a:stretch>
        </p:blipFill>
        <p:spPr>
          <a:xfrm>
            <a:off x="2862792" y="868386"/>
            <a:ext cx="6466415" cy="5121228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94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Slide Background">
            <a:extLst>
              <a:ext uri="{FF2B5EF4-FFF2-40B4-BE49-F238E27FC236}">
                <a16:creationId xmlns:a16="http://schemas.microsoft.com/office/drawing/2014/main" id="{C73BBEEF-B456-4A39-B44B-5A53E698A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AB792ABC-209D-6D6C-F4E4-5D0EDA978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/>
          <a:stretch>
            <a:fillRect/>
          </a:stretch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  <a:effectLst>
            <a:outerShdw blurRad="596900" dist="330200" dir="882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ABBF81-FE76-6239-F747-1E7FCE1CE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575" y="771099"/>
            <a:ext cx="4658109" cy="38120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 dirty="0"/>
              <a:t>Sacramento City Councilmember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 </a:t>
            </a:r>
            <a:r>
              <a:rPr lang="en-US" sz="3600" b="1" dirty="0"/>
              <a:t>MAI VANG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District 8</a:t>
            </a:r>
            <a:br>
              <a:rPr lang="en-US" sz="3600" dirty="0"/>
            </a:br>
            <a:endParaRPr lang="en-US" sz="3600" dirty="0"/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5143500"/>
            <a:ext cx="6096000" cy="1714500"/>
          </a:xfrm>
          <a:prstGeom prst="rect">
            <a:avLst/>
          </a:prstGeom>
          <a:ln>
            <a:noFill/>
          </a:ln>
          <a:effectLst>
            <a:outerShdw blurRad="342900" dist="127000" dir="2400000" sx="90000" sy="90000" algn="t" rotWithShape="0">
              <a:srgbClr val="000000">
                <a:alpha val="2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0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CCA843-1E02-8FAC-61E5-DF6A2BB65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4194EB-6A52-AC6D-4047-3CEA61EFD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flag with a donkey and stars&#10;&#10;AI-generated content may be incorrect.">
            <a:extLst>
              <a:ext uri="{FF2B5EF4-FFF2-40B4-BE49-F238E27FC236}">
                <a16:creationId xmlns:a16="http://schemas.microsoft.com/office/drawing/2014/main" id="{75D771DD-B6DF-5FE7-2F4B-43CCB9983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r="1409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17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873717-C5EC-2021-6156-1BF3A0BF1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8B485-EB04-912B-AC93-BF93566F6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42" y="921715"/>
            <a:ext cx="5163022" cy="26359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President’s  Message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703CF22-6C05-10AC-F9D5-0D3C54C12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" b="22034"/>
          <a:stretch>
            <a:fillRect/>
          </a:stretch>
        </p:blipFill>
        <p:spPr>
          <a:xfrm>
            <a:off x="6809906" y="781111"/>
            <a:ext cx="4841228" cy="55531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31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7083CC-28A3-10EB-4D27-CCA8E4995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DCDB1859-618C-FFBF-CD4D-E62F6B2D9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DAA079-9B2B-5306-54D7-2F13497E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66" y="137389"/>
            <a:ext cx="6599334" cy="7726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President’s  Message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ED7E265-9601-39F7-CCB8-EE67B8F49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CFA806A-BE6A-FBF9-16F8-77524A5D2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FD570DC-4F2C-8EE0-74DA-87B040A00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6FE6A6D-8E89-C22A-2749-1799BD42F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58D1D6-BF5C-1E80-F665-55D9A1389358}"/>
              </a:ext>
            </a:extLst>
          </p:cNvPr>
          <p:cNvSpPr txBox="1"/>
          <p:nvPr/>
        </p:nvSpPr>
        <p:spPr>
          <a:xfrm>
            <a:off x="540866" y="1462240"/>
            <a:ext cx="33498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Power of </a:t>
            </a:r>
          </a:p>
          <a:p>
            <a:r>
              <a:rPr lang="en-US" sz="3600" dirty="0"/>
              <a:t>Grassroots </a:t>
            </a:r>
          </a:p>
          <a:p>
            <a:r>
              <a:rPr lang="en-US" sz="3600" dirty="0"/>
              <a:t>Organizing</a:t>
            </a:r>
          </a:p>
        </p:txBody>
      </p:sp>
      <p:pic>
        <p:nvPicPr>
          <p:cNvPr id="1026" name="Picture 2" descr="Stacey Abrams | Author Talks | Atlanta History Center">
            <a:extLst>
              <a:ext uri="{FF2B5EF4-FFF2-40B4-BE49-F238E27FC236}">
                <a16:creationId xmlns:a16="http://schemas.microsoft.com/office/drawing/2014/main" id="{1C664DEA-379A-B467-1893-9A4A589B7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499" y="1449032"/>
            <a:ext cx="7033967" cy="395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34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10F3C8-89CF-622F-121F-FE97C7341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4BB2C248-494C-1B51-488F-91041374D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0FFE95-7B37-D583-87F2-DA13C033F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66" y="137389"/>
            <a:ext cx="9352642" cy="7726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/>
              <a:t>FADC Board Election Timeline</a:t>
            </a:r>
            <a:endParaRPr lang="en-US" sz="4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E4CBEAE-62FD-0387-67D5-C9CD25278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60BEB6D-C997-829F-2AD0-2A521400C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459F5FC-90F9-0DC3-D0A7-27DFE81D0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589D43F-7EAD-8D39-EB95-02B877A37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483D1CE-2A34-0196-C3A0-B5F04FC922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4862420"/>
              </p:ext>
            </p:extLst>
          </p:nvPr>
        </p:nvGraphicFramePr>
        <p:xfrm>
          <a:off x="280572" y="1564043"/>
          <a:ext cx="11692328" cy="1638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3E5EA94-A5A0-32EF-21E2-80E07EEBDB33}"/>
              </a:ext>
            </a:extLst>
          </p:cNvPr>
          <p:cNvSpPr txBox="1"/>
          <p:nvPr/>
        </p:nvSpPr>
        <p:spPr>
          <a:xfrm>
            <a:off x="280572" y="3057993"/>
            <a:ext cx="1893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Announcement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B7988C-EDA1-56DC-E7F6-C528954D4B4F}"/>
              </a:ext>
            </a:extLst>
          </p:cNvPr>
          <p:cNvSpPr txBox="1"/>
          <p:nvPr/>
        </p:nvSpPr>
        <p:spPr>
          <a:xfrm>
            <a:off x="2006940" y="917711"/>
            <a:ext cx="2264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Form Nomination Committee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5EE2FA-A0D3-5B12-D07F-1DFB50430FCA}"/>
              </a:ext>
            </a:extLst>
          </p:cNvPr>
          <p:cNvSpPr txBox="1"/>
          <p:nvPr/>
        </p:nvSpPr>
        <p:spPr>
          <a:xfrm>
            <a:off x="3899942" y="3057993"/>
            <a:ext cx="1893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Nominated Candidates announced.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F23B96-2C84-A817-6C37-854BABE762D3}"/>
              </a:ext>
            </a:extLst>
          </p:cNvPr>
          <p:cNvSpPr txBox="1"/>
          <p:nvPr/>
        </p:nvSpPr>
        <p:spPr>
          <a:xfrm>
            <a:off x="5217187" y="910141"/>
            <a:ext cx="1893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Board Election – Members Vote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3B91D2-2603-C8C6-C15F-12E6D1B7849F}"/>
              </a:ext>
            </a:extLst>
          </p:cNvPr>
          <p:cNvSpPr txBox="1"/>
          <p:nvPr/>
        </p:nvSpPr>
        <p:spPr>
          <a:xfrm>
            <a:off x="7099470" y="3052715"/>
            <a:ext cx="1893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Transfer of power begins.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A35D16-E882-3DE5-687D-F0065D766740}"/>
              </a:ext>
            </a:extLst>
          </p:cNvPr>
          <p:cNvSpPr txBox="1"/>
          <p:nvPr/>
        </p:nvSpPr>
        <p:spPr>
          <a:xfrm>
            <a:off x="10216818" y="862903"/>
            <a:ext cx="1434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Board Term Begins.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89F243-5692-AB6C-F0D7-904B38AD36CB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1227073" y="2789499"/>
            <a:ext cx="0" cy="2684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2BB9B0-D338-BDEB-CBA9-E30106A937C8}"/>
              </a:ext>
            </a:extLst>
          </p:cNvPr>
          <p:cNvCxnSpPr>
            <a:cxnSpLocks/>
          </p:cNvCxnSpPr>
          <p:nvPr/>
        </p:nvCxnSpPr>
        <p:spPr>
          <a:xfrm>
            <a:off x="4469914" y="2784221"/>
            <a:ext cx="0" cy="2684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3BED1FA-E3DB-28D4-913E-4ADEDE58D20E}"/>
              </a:ext>
            </a:extLst>
          </p:cNvPr>
          <p:cNvCxnSpPr>
            <a:cxnSpLocks/>
          </p:cNvCxnSpPr>
          <p:nvPr/>
        </p:nvCxnSpPr>
        <p:spPr>
          <a:xfrm>
            <a:off x="7712755" y="2778943"/>
            <a:ext cx="0" cy="2684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45AB2DD-80FB-1BB0-6607-A5D01AA8FA80}"/>
              </a:ext>
            </a:extLst>
          </p:cNvPr>
          <p:cNvCxnSpPr>
            <a:cxnSpLocks/>
          </p:cNvCxnSpPr>
          <p:nvPr/>
        </p:nvCxnSpPr>
        <p:spPr>
          <a:xfrm>
            <a:off x="2745285" y="1556472"/>
            <a:ext cx="0" cy="2684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271AA17-8FAE-B63E-043B-42430D1667B9}"/>
              </a:ext>
            </a:extLst>
          </p:cNvPr>
          <p:cNvCxnSpPr>
            <a:cxnSpLocks/>
          </p:cNvCxnSpPr>
          <p:nvPr/>
        </p:nvCxnSpPr>
        <p:spPr>
          <a:xfrm>
            <a:off x="5999700" y="1556472"/>
            <a:ext cx="0" cy="2684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5FBF97-CFEE-031B-3EC5-8BCFF0ED02DE}"/>
              </a:ext>
            </a:extLst>
          </p:cNvPr>
          <p:cNvCxnSpPr>
            <a:cxnSpLocks/>
          </p:cNvCxnSpPr>
          <p:nvPr/>
        </p:nvCxnSpPr>
        <p:spPr>
          <a:xfrm>
            <a:off x="10857527" y="1563905"/>
            <a:ext cx="0" cy="2684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83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D9ECDC-1725-7943-6464-4F0A69C4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E344C179-289C-80CA-D364-163285537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9E42195-0B63-3BF3-976C-F13BCEB1E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4701E6D-ECF6-DCF0-8BE7-95C9D6368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FB1F97C-A52A-E530-B146-C22ED56F4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66B74F6-1E35-84EA-2B2B-BC3B27243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A301014-F091-1F72-8DB5-E0EB93ED4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B7FC13-94A7-E4F6-9B22-2E4D19DB1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39" y="457201"/>
            <a:ext cx="3434090" cy="3088887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GOOD TROUBLE</a:t>
            </a: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Lead: Susan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A5F01-3AF3-B740-C251-B15837F50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245" y="669363"/>
            <a:ext cx="3290579" cy="5534211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2D62FF20-9942-454D-D6BA-3694224B7B67}"/>
              </a:ext>
            </a:extLst>
          </p:cNvPr>
          <p:cNvSpPr txBox="1">
            <a:spLocks/>
          </p:cNvSpPr>
          <p:nvPr/>
        </p:nvSpPr>
        <p:spPr>
          <a:xfrm>
            <a:off x="4307290" y="919397"/>
            <a:ext cx="7690189" cy="5257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7B6F0F-5E30-FDAE-87E8-0710D4085D98}"/>
              </a:ext>
            </a:extLst>
          </p:cNvPr>
          <p:cNvSpPr txBox="1">
            <a:spLocks/>
          </p:cNvSpPr>
          <p:nvPr/>
        </p:nvSpPr>
        <p:spPr>
          <a:xfrm>
            <a:off x="4489112" y="2800350"/>
            <a:ext cx="7186527" cy="3466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7" name="Picture 6" descr="A red rectangular sign with white text&#10;&#10;AI-generated content may be incorrect.">
            <a:extLst>
              <a:ext uri="{FF2B5EF4-FFF2-40B4-BE49-F238E27FC236}">
                <a16:creationId xmlns:a16="http://schemas.microsoft.com/office/drawing/2014/main" id="{5A751150-06DE-5538-18D5-F5A8CB0BA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72" y="3930250"/>
            <a:ext cx="3663696" cy="1807464"/>
          </a:xfrm>
          <a:prstGeom prst="rect">
            <a:avLst/>
          </a:prstGeom>
        </p:spPr>
      </p:pic>
      <p:pic>
        <p:nvPicPr>
          <p:cNvPr id="13" name="Picture 12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6C6C2DC2-4D33-AE26-2DAA-A50EA756E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0"/>
          <a:stretch>
            <a:fillRect/>
          </a:stretch>
        </p:blipFill>
        <p:spPr>
          <a:xfrm>
            <a:off x="4578104" y="92479"/>
            <a:ext cx="7007009" cy="3037464"/>
          </a:xfrm>
          <a:prstGeom prst="rect">
            <a:avLst/>
          </a:prstGeom>
        </p:spPr>
      </p:pic>
      <p:pic>
        <p:nvPicPr>
          <p:cNvPr id="18" name="Picture 17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DE536ECF-592B-1EDE-EA98-0FD6B65200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53" y="3211368"/>
            <a:ext cx="4798741" cy="359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7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13D5218-B0D2-42D1-8082-3529EFCDE66F}">
  <we:reference id="wa104051163" version="1.2.0.3" store="en-US" storeType="OMEX"/>
  <we:alternateReferences>
    <we:reference id="WA104051163" version="1.2.0.3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6242</TotalTime>
  <Words>316</Words>
  <Application>Microsoft Office PowerPoint</Application>
  <PresentationFormat>Widescreen</PresentationFormat>
  <Paragraphs>75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Lucida Handwriting</vt:lpstr>
      <vt:lpstr>Office Theme</vt:lpstr>
      <vt:lpstr>PowerPoint Presentation</vt:lpstr>
      <vt:lpstr>Welcome</vt:lpstr>
      <vt:lpstr>PowerPoint Presentation</vt:lpstr>
      <vt:lpstr>Sacramento City Councilmember   MAI VANG  District 8 </vt:lpstr>
      <vt:lpstr>PowerPoint Presentation</vt:lpstr>
      <vt:lpstr>President’s  Message</vt:lpstr>
      <vt:lpstr>President’s  Message</vt:lpstr>
      <vt:lpstr>FADC Board Election Timeline</vt:lpstr>
      <vt:lpstr>GOOD TROUBLE  Lead: Susan</vt:lpstr>
      <vt:lpstr>GOOD TROUBLE  Lead: Susan</vt:lpstr>
      <vt:lpstr>GOOD TROUBLE  Lead: Susan</vt:lpstr>
      <vt:lpstr>PowerPoint Presentation</vt:lpstr>
      <vt:lpstr>PowerPoint Presentation</vt:lpstr>
      <vt:lpstr>COMMUNITY SERVICE TEAM  Lead: Sarah P</vt:lpstr>
      <vt:lpstr>“THE WRITE STUFF”   Co-Leads: Tammy &amp; Coral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Cheryl Davis</dc:creator>
  <cp:lastModifiedBy>Shelly Amrhein</cp:lastModifiedBy>
  <cp:revision>21</cp:revision>
  <cp:lastPrinted>2025-02-24T04:40:00Z</cp:lastPrinted>
  <dcterms:created xsi:type="dcterms:W3CDTF">2024-09-25T21:35:33Z</dcterms:created>
  <dcterms:modified xsi:type="dcterms:W3CDTF">2025-08-05T01:32:46Z</dcterms:modified>
</cp:coreProperties>
</file>